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84B409-48B2-6EEC-18FC-40CA3970DB7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99FB3D2-9186-6DDD-778A-381FBE39F97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7A6B63-30FC-D9E2-983D-C9C09B89A8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F60BE-15E2-4E10-B17C-0BAE96C328CE}" type="datetimeFigureOut">
              <a:rPr lang="en-US" smtClean="0"/>
              <a:t>8/28/2023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A0CC7B-092B-ABB9-9416-75005CD66E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2DE76E-5EA1-9EE0-3800-40FBC502EF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B1A11-7A86-4915-8F08-181F9DAAD3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20844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B1E109-CDBA-A937-D2D2-0DFD225457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3A440EB-33A4-C2EE-76CE-1D64FA6D91D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0030FE-C016-6A68-71DE-DB7508B002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F60BE-15E2-4E10-B17C-0BAE96C328CE}" type="datetimeFigureOut">
              <a:rPr lang="en-US" smtClean="0"/>
              <a:t>8/28/2023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333AE8-C899-3A12-1DA8-C6DF639021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727851-313F-B1B0-1CB4-4E5D684E35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B1A11-7A86-4915-8F08-181F9DAAD3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5740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A8B424C-2C4F-DC43-0543-B5AE515840E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0630BD1-2BDF-0278-65F9-B041307AC6B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559B70-93E7-BC57-AE43-A29767B177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F60BE-15E2-4E10-B17C-0BAE96C328CE}" type="datetimeFigureOut">
              <a:rPr lang="en-US" smtClean="0"/>
              <a:t>8/28/2023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4599A0-D526-FBBA-6C29-C995F92F0F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749A72-C92C-08E9-4D7D-F52826ADC4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B1A11-7A86-4915-8F08-181F9DAAD3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03439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C9D9F9-CB2C-2D5B-634F-B2193C1CA7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52523B-1FC8-9BD5-B313-61632D2923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180F02-7FDB-E3FF-89B3-CC61CF4733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F60BE-15E2-4E10-B17C-0BAE96C328CE}" type="datetimeFigureOut">
              <a:rPr lang="en-US" smtClean="0"/>
              <a:t>8/28/2023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A2AAC1-623A-9993-BEE2-B2659F9DD3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3B9275-ADDD-C8C6-73D2-3D82B6F54D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B1A11-7A86-4915-8F08-181F9DAAD3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7318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69261F-A668-880B-0F2F-4D788C59C8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D945345-7783-BD91-EA1A-9745325590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701266-E134-E015-844F-FB63BCC637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F60BE-15E2-4E10-B17C-0BAE96C328CE}" type="datetimeFigureOut">
              <a:rPr lang="en-US" smtClean="0"/>
              <a:t>8/28/2023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F3C962-77D4-51C3-3787-D58F16BF4A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727CA2-6200-C5CD-BF3A-7F46EDF3B3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B1A11-7A86-4915-8F08-181F9DAAD3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40848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2644F0-68AA-2C6C-3F4F-A9DB29F5A5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78DE62-AAC3-4C5F-4684-13F0F04C0BE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4D06A11-AEE5-8DCB-DCFE-004BD4FFACC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04A06BC-236C-3016-2A0A-39D33A8451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F60BE-15E2-4E10-B17C-0BAE96C328CE}" type="datetimeFigureOut">
              <a:rPr lang="en-US" smtClean="0"/>
              <a:t>8/28/2023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475D943-330F-2227-D0D5-9D4E4B0097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BDA787B-E3BE-1A57-8290-D33F3B7A4B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B1A11-7A86-4915-8F08-181F9DAAD3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04547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077B9C-A2CE-D4F9-6D45-10E0739259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D234B6-F163-E495-D964-1C8D6F3FB4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5D8E9B8-857F-7C6F-1E9D-9DE2A6E6163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86A3A7D-A0EF-93CE-F48A-EC8D93D75F1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9719F9E-FF3E-4718-15AF-5041CB122E5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7F704D4-3E17-D0E4-3400-CEB2690CC3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F60BE-15E2-4E10-B17C-0BAE96C328CE}" type="datetimeFigureOut">
              <a:rPr lang="en-US" smtClean="0"/>
              <a:t>8/28/2023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55A33A5-94D6-228E-8E59-FF7AA39191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A961DAE-AA00-77A0-15D7-F24FD74055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B1A11-7A86-4915-8F08-181F9DAAD3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79711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C528F4-26F3-D75A-9BB5-E1FFB99657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5CA2866-FE8F-B727-A556-85BACF948F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F60BE-15E2-4E10-B17C-0BAE96C328CE}" type="datetimeFigureOut">
              <a:rPr lang="en-US" smtClean="0"/>
              <a:t>8/28/2023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F7E1ADF-6070-022E-FB4C-E07EDEE590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E090770-6EA4-FE5F-07CB-1659ABD7C1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B1A11-7A86-4915-8F08-181F9DAAD3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33122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6FA0C85-E792-8A1C-E26C-ABAACCB906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F60BE-15E2-4E10-B17C-0BAE96C328CE}" type="datetimeFigureOut">
              <a:rPr lang="en-US" smtClean="0"/>
              <a:t>8/28/2023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DE30490-3E92-CAF3-3F0A-9D218AE0E6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2DD13D3-2AA3-88F4-E4C3-85C43E11AF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B1A11-7A86-4915-8F08-181F9DAAD3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39836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5CB25E-DE49-3C37-2A37-B47278CFEF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A11692-9C64-E231-EE62-98E9F46CB3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34DB73E-9A6A-9666-7B93-A68E17A735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3D56579-AB5B-C08F-C211-8D7D5963B1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F60BE-15E2-4E10-B17C-0BAE96C328CE}" type="datetimeFigureOut">
              <a:rPr lang="en-US" smtClean="0"/>
              <a:t>8/28/2023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FC31228-0D56-FF8E-46CC-790F46FA20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BD70E49-1E4D-DC1D-FB1E-5555FA4481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B1A11-7A86-4915-8F08-181F9DAAD3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2677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679B96-4AC8-8165-8C28-C6142D9D24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263FE06-D285-0E9D-A812-DE72F375EC6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AA8DBBE-DC83-B58D-02C5-9A8EF47AA89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8D29306-1188-D924-AC39-EADE5BC16C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F60BE-15E2-4E10-B17C-0BAE96C328CE}" type="datetimeFigureOut">
              <a:rPr lang="en-US" smtClean="0"/>
              <a:t>8/28/2023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92E7A68-A7C1-DC50-3AC3-7E4A957277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326EB7C-05A1-3B51-711B-2B5E9E9969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B1A11-7A86-4915-8F08-181F9DAAD3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66644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5A2329A-75D4-F755-A1F8-AA0345888E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F9F156C-F81B-2ACC-FF65-A204495D4B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DCD20C-4DF7-72AB-6CD7-099C11990C8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CF60BE-15E2-4E10-B17C-0BAE96C328CE}" type="datetimeFigureOut">
              <a:rPr lang="en-US" smtClean="0"/>
              <a:t>8/28/2023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5A8AC2-CF7D-3FEF-25E6-BC341262A5A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2DA84D-C715-CAD6-812A-9620089639A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EB1A11-7A86-4915-8F08-181F9DAAD3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36692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اوراق عمل عن وحدة الماء رياض اطفال PDF .. تمارين إدراكية ⋆ بالعربي نتعلم">
            <a:extLst>
              <a:ext uri="{FF2B5EF4-FFF2-40B4-BE49-F238E27FC236}">
                <a16:creationId xmlns:a16="http://schemas.microsoft.com/office/drawing/2014/main" id="{D52FC745-E7B8-5129-623D-A7ADF46EDD9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64" t="15395" r="776" b="7835"/>
          <a:stretch/>
        </p:blipFill>
        <p:spPr bwMode="auto">
          <a:xfrm>
            <a:off x="1728131" y="258043"/>
            <a:ext cx="7894041" cy="63419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076566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لعبة الاشكال المتشابهة للاطفال">
            <a:extLst>
              <a:ext uri="{FF2B5EF4-FFF2-40B4-BE49-F238E27FC236}">
                <a16:creationId xmlns:a16="http://schemas.microsoft.com/office/drawing/2014/main" id="{6F30EC64-CF83-C33D-E27E-F77AE16CEA2D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78" t="9293" r="1853" b="11367"/>
          <a:stretch/>
        </p:blipFill>
        <p:spPr bwMode="auto">
          <a:xfrm>
            <a:off x="2836506" y="167951"/>
            <a:ext cx="5514854" cy="63728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964690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0</Words>
  <Application>Microsoft Office PowerPoint</Application>
  <PresentationFormat>Widescreen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Aysha Muftah Mohammed Al Shamsi</dc:creator>
  <cp:lastModifiedBy>Aysha Muftah Mohammed Al Shamsi</cp:lastModifiedBy>
  <cp:revision>2</cp:revision>
  <dcterms:created xsi:type="dcterms:W3CDTF">2023-08-28T08:45:46Z</dcterms:created>
  <dcterms:modified xsi:type="dcterms:W3CDTF">2023-08-28T08:52:26Z</dcterms:modified>
</cp:coreProperties>
</file>